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75" r:id="rId3"/>
    <p:sldId id="310" r:id="rId4"/>
    <p:sldId id="298" r:id="rId5"/>
    <p:sldId id="323" r:id="rId6"/>
    <p:sldId id="311" r:id="rId7"/>
    <p:sldId id="315" r:id="rId8"/>
    <p:sldId id="312" r:id="rId9"/>
    <p:sldId id="313" r:id="rId10"/>
    <p:sldId id="314" r:id="rId11"/>
    <p:sldId id="316" r:id="rId12"/>
    <p:sldId id="317" r:id="rId13"/>
    <p:sldId id="318" r:id="rId14"/>
    <p:sldId id="320" r:id="rId15"/>
    <p:sldId id="319" r:id="rId16"/>
    <p:sldId id="321" r:id="rId17"/>
    <p:sldId id="322" r:id="rId18"/>
    <p:sldId id="343" r:id="rId19"/>
    <p:sldId id="331" r:id="rId20"/>
    <p:sldId id="332" r:id="rId21"/>
    <p:sldId id="333" r:id="rId22"/>
    <p:sldId id="334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29" r:id="rId31"/>
    <p:sldId id="29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758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86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B53BB-5737-7509-DBA7-6D130217A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A47D33-B90D-60EF-CD72-A29D448B2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393F52-D9F4-D16A-41B7-1C88F4D6E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AE3B0-96C1-CF43-7A95-5594C1475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993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269D2-1491-5D0A-49E5-7DB3C59F1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D5125C-7D82-CB21-71C9-F2561E24E4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FA1127-2820-1448-A37B-B00D85102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F37A2-1CF6-90B7-B834-CA4501765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36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D8F77-F782-B282-8930-5D45DFC5F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18464-3188-0B7D-664D-514C6FB2B9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94060-7BBF-7BE3-C8C7-B92174B66D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54ED3-6939-FD65-BF0F-ECF875B38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652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57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96E6B-74DF-BE67-5EF0-F5D4ABF27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053C8-56D9-01BC-71BB-3F324E35AC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748729-24DB-DEF8-F044-88DA5E115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0033D-6AE7-E18E-4704-2BCE01DED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09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9EE9F-4BD9-5292-40A7-8FC2013F3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A24481-5E21-49B7-86B9-08D5D49B30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9E57E0-0765-BA10-090F-0B1829816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39E02-9448-B67C-E1FC-61CA2E66A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66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F7094-40A9-314B-C5D4-080BC687F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A89BA7-6A84-ECF0-AE06-952164B6F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0AC53E-D7C7-7C29-3E2A-E8B54DD56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5B3DE-854D-AA24-6DE7-348B5BFF8F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616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EB109-E0C1-072A-E8F0-BDA944713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7C5D8-BA65-0987-EA99-950FA7117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04895E-614D-1682-1B21-A9531CDF6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B37B5-ED68-5202-9050-813B54450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03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2B39F-C6FC-B9AE-E5E4-E29AB9B56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638ED1-D1DD-EFBB-AC2E-5D9833EC7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98687B-BD4B-2E09-9482-A79EE25DE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A93E3-38DC-8D71-1286-3EAC16CEC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31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EE616-2EC3-4FBA-07B9-27BAD41D8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FECA01-A47E-1882-C609-80D9021836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9C224-A2A1-EA27-01EA-33B96DE54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97B0C-04F8-18D9-DFA1-73AAFA048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1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87830-EC8B-D77B-E9FB-E96AC284F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2AEF33-7FE3-727C-C8BE-C5F2511BE9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E4A199-DF19-464C-E91E-02B4B337F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691E2-CCC4-4212-CC6A-F279E01ED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47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633753"/>
            <a:ext cx="11122410" cy="578325"/>
          </a:xfrm>
        </p:spPr>
        <p:txBody>
          <a:bodyPr/>
          <a:lstStyle/>
          <a:p>
            <a:r>
              <a:rPr lang="en-US" dirty="0"/>
              <a:t>Wireless &amp; Mobile networks – Final PRESENTATION</a:t>
            </a: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76823536-4566-F5C8-0523-C3F05A746DDD}"/>
              </a:ext>
            </a:extLst>
          </p:cNvPr>
          <p:cNvSpPr txBox="1">
            <a:spLocks/>
          </p:cNvSpPr>
          <p:nvPr/>
        </p:nvSpPr>
        <p:spPr>
          <a:xfrm>
            <a:off x="816767" y="2117214"/>
            <a:ext cx="6226593" cy="34275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2400" dirty="0"/>
              <a:t>Earable based gesture recognition system</a:t>
            </a:r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6BE317B3-C7FF-8AB7-2C7B-B0AE5D0FE2E0}"/>
              </a:ext>
            </a:extLst>
          </p:cNvPr>
          <p:cNvSpPr txBox="1">
            <a:spLocks/>
          </p:cNvSpPr>
          <p:nvPr/>
        </p:nvSpPr>
        <p:spPr>
          <a:xfrm>
            <a:off x="4524238" y="4976800"/>
            <a:ext cx="7414940" cy="14730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Presented by:</a:t>
            </a:r>
          </a:p>
          <a:p>
            <a:pPr algn="r">
              <a:lnSpc>
                <a:spcPct val="100000"/>
              </a:lnSpc>
            </a:pPr>
            <a:r>
              <a:rPr lang="en-US" dirty="0"/>
              <a:t>Murtaza Mister</a:t>
            </a:r>
          </a:p>
          <a:p>
            <a:pPr algn="r">
              <a:lnSpc>
                <a:spcPct val="100000"/>
              </a:lnSpc>
            </a:pPr>
            <a:r>
              <a:rPr lang="en-US" dirty="0"/>
              <a:t>Eshwar chaItanya Sarampati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897EF-5A66-1D40-0ECC-559DDA4D9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900994-C068-F2DA-27D0-3FC51848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884982"/>
            <a:ext cx="9710747" cy="979204"/>
          </a:xfrm>
        </p:spPr>
        <p:txBody>
          <a:bodyPr/>
          <a:lstStyle/>
          <a:p>
            <a:r>
              <a:rPr lang="en-US" dirty="0"/>
              <a:t>Front nod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96E3512A-DC84-064C-737F-FB0DD410BD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7426" y="313880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9D0D50FB-21FC-9C62-2E8F-B730FC74E0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85D766-4194-7B1F-EFEC-90960240B7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1CE42-895F-A6DE-31B6-A50BE108D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B82D96-C3EB-0D7B-22A0-9448C948A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3350"/>
            <a:ext cx="7421887" cy="246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8469013-5C05-EC19-6FD8-8EF1FA660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668" y="3943901"/>
            <a:ext cx="8744310" cy="290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152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2A973-3D46-E598-405A-5BAD5888D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B26DC0F-CEF3-B805-2E75-7DD4F98D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884982"/>
            <a:ext cx="9710747" cy="979204"/>
          </a:xfrm>
        </p:spPr>
        <p:txBody>
          <a:bodyPr/>
          <a:lstStyle/>
          <a:p>
            <a:r>
              <a:rPr lang="en-US" dirty="0"/>
              <a:t>Back nod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16414F9E-839D-782F-13BC-629E561DA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7426" y="313880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E11FDF06-81D4-58C4-D94D-757F422C04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68DA7B-90CA-D534-51B9-A9EFD810A5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6FC35-7CD6-E07E-2F07-20956ADAA4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930FED-BBEB-2049-9AFF-92127E686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7379362" cy="24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9B32B1A-333A-F4ED-4E2A-1BA6317BF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863" y="4009293"/>
            <a:ext cx="8469283" cy="281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662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CBE62-A793-1ADF-32E9-ED642B21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6AF932-AF27-24B8-CFBF-B9506462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884982"/>
            <a:ext cx="9710747" cy="979204"/>
          </a:xfrm>
        </p:spPr>
        <p:txBody>
          <a:bodyPr/>
          <a:lstStyle/>
          <a:p>
            <a:r>
              <a:rPr lang="en-US" dirty="0"/>
              <a:t>Sleeping left tilt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0432769F-CB29-403C-0FD2-EB8D5D267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7426" y="313880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D37BF22-5B93-9103-713B-40F5D7749E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C697B6-3693-5C3A-454B-5316A9C490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914DD-71E6-8A39-3AE0-44124E10C1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6FACFC6-2841-59CA-02C0-14BA0C93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3351"/>
            <a:ext cx="7270632" cy="24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90E3023-B0DB-55C6-6E64-6F556056E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98" y="3964167"/>
            <a:ext cx="8628043" cy="286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89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EC0AA-ED9B-E98F-CA57-48D0AEEA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5AED25-7FA2-80EA-C854-6CE35B19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884982"/>
            <a:ext cx="9710747" cy="979204"/>
          </a:xfrm>
        </p:spPr>
        <p:txBody>
          <a:bodyPr/>
          <a:lstStyle/>
          <a:p>
            <a:r>
              <a:rPr lang="en-US" dirty="0"/>
              <a:t>Sleeping Right tilt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5F56AF05-00B2-762D-6D3E-A8972745D9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7426" y="313880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313F126F-859D-61ED-AD50-C2AFAC6BF5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DA0504-FF3A-D5F5-75EB-579F58DB85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BFB6A-A4A6-1D48-B534-2F3CF62706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DAADE38-5CD5-CF00-BE1D-AB66A6BAE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7616651" cy="253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B5169F0-AD40-F248-0791-6F4D796D0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104" y="3996413"/>
            <a:ext cx="8604738" cy="286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890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438E8-06EC-5FE2-6AAF-293736B90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1F4A2ED-BA88-4752-D95E-C3A5FA090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92A92BD-0F56-6ADC-D578-74570B8986A2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59AEA0A5-A9EE-D57D-0AE4-4E013155719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73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62FDA-73C7-02B8-A245-843BAD2AB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0DCEF5C7-0715-7D2E-E20B-E72655D6EE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7426" y="313880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679710EC-69B5-AB92-FA16-77A5FD06C2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269F7E-E93A-0C02-A91C-DE92689790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11201-FBF6-83E8-8C50-FF4D7509EC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6923F7F-EBAB-C672-4842-67692A254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3351"/>
            <a:ext cx="7569288" cy="251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6EE0AA9-1257-9103-E7AC-7CB1BF282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05525"/>
            <a:ext cx="7673788" cy="254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1BBCB161-4D79-639A-7FF2-C73A802F5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788" y="2770094"/>
            <a:ext cx="4346147" cy="114748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8602D25-E4B0-D632-F2CC-4E9438C4D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884982"/>
            <a:ext cx="9710747" cy="979204"/>
          </a:xfrm>
        </p:spPr>
        <p:txBody>
          <a:bodyPr/>
          <a:lstStyle/>
          <a:p>
            <a:r>
              <a:rPr lang="en-US" dirty="0"/>
              <a:t>Left-right while sitting</a:t>
            </a:r>
          </a:p>
        </p:txBody>
      </p:sp>
    </p:spTree>
    <p:extLst>
      <p:ext uri="{BB962C8B-B14F-4D97-AF65-F5344CB8AC3E}">
        <p14:creationId xmlns:p14="http://schemas.microsoft.com/office/powerpoint/2010/main" val="3891917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B5077-3C57-E7FA-8410-A86987C07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31631047-2880-1988-6EC5-7A2EC4C754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7426" y="313880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5A96A3CF-0EFE-6D8A-4E19-AF67E9A280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08F308-1CF6-6036-8E89-3BC90E8293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5BFE3-2C5E-A58A-7B2C-2CC1465A13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874A61-F768-DA8A-4E56-BDD46AA03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884982"/>
            <a:ext cx="9710747" cy="979204"/>
          </a:xfrm>
        </p:spPr>
        <p:txBody>
          <a:bodyPr/>
          <a:lstStyle/>
          <a:p>
            <a:r>
              <a:rPr lang="en-US" dirty="0"/>
              <a:t>Left-right while walking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531A250-1FBD-BA09-9EF7-137B242F0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3"/>
            <a:ext cx="7489030" cy="248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D03F65B-0DBF-6CA9-2ACE-289680497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982720"/>
            <a:ext cx="8491563" cy="282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443BF7A5-37E6-1F0A-78A5-D6DD04D92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920" y="3006268"/>
            <a:ext cx="5466079" cy="12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60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6F448-1F50-EA02-798A-1E94EF63C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31C18E53-FEC4-9745-1B91-59BFA70F01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7426" y="313880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18968F16-B2E4-C6F4-9F3D-B83B6B8C2D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56A914-F68A-5CE1-02D8-EAFA3DEF3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C5618-6660-1521-382C-6EA8942378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068B34-5DBC-8A70-9442-7E336134F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884982"/>
            <a:ext cx="9710747" cy="979204"/>
          </a:xfrm>
        </p:spPr>
        <p:txBody>
          <a:bodyPr/>
          <a:lstStyle/>
          <a:p>
            <a:r>
              <a:rPr lang="en-US" dirty="0"/>
              <a:t>Left-right while cycling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BAD51C7-FEE9-8E97-E7DB-D32AE6475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8589"/>
            <a:ext cx="7914071" cy="263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11647BB0-BB56-8472-8638-0BC6D65E8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" y="4070657"/>
            <a:ext cx="8371840" cy="278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4C97545E-B35E-95AC-B25A-E3E69B559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756" y="3331260"/>
            <a:ext cx="6482080" cy="98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09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6C3F9-C2C3-B11A-CA54-F3767F8EB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628E599-3306-3C47-043F-CB3C1FDF4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0062DC8D-7C56-25C6-6C19-9D4EA0E943F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0DA547A1-B05D-47DD-24B3-0FADDB52A2F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69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62E40-A23A-4D50-CA1E-AB356E7E7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B6CE7D4-945C-42D1-5B50-345AEB36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F6875437-71B4-86C4-CB6A-965CAB4EAE5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BF6CB78-1BDD-131B-7C89-CC94F896707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67147504-F50A-2D72-4B8A-6A57F6153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23" y="1374584"/>
            <a:ext cx="2506428" cy="512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72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187" y="1545590"/>
            <a:ext cx="4834517" cy="60186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22" name="Picture Placeholder 11" descr="Close-up of skyscraper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2415987"/>
            <a:ext cx="4834517" cy="2774361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Dataset &amp; experiments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C8077-F598-6CA5-2E01-5946E3B8D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FC6110B-B263-F52C-C5D7-730DC381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DF0D9881-1468-A8A0-9D44-E1EBE5758B7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13B3461-5390-6148-D1C1-07F9B213B73B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87A56A2C-3309-C5C2-E9E4-87EC6C845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23" y="1374584"/>
            <a:ext cx="2506428" cy="51216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346441-CE00-B8DD-25A6-8E396591593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719551" y="3922369"/>
            <a:ext cx="1456852" cy="1306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259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717C2-C467-9A9F-5EFC-CAC422924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3899EDD0-1A93-8463-2C59-F3B9C7BC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6300DCF-40F5-F5EB-BA30-C0720B4AD63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531C0A8-F657-7F0D-972D-F675BA2EC12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96F9AEF6-C783-F3A6-990B-D34A282AD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23" y="1374584"/>
            <a:ext cx="2506428" cy="5121691"/>
          </a:xfrm>
          <a:prstGeom prst="rect">
            <a:avLst/>
          </a:prstGeom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85FA0D9E-A8D6-2782-3150-22D3938C7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403" y="1374584"/>
            <a:ext cx="2391733" cy="509557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FB7E43-9098-9984-CD2D-E6C1DAEADEA4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719551" y="3922369"/>
            <a:ext cx="1456852" cy="1306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193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E9520-382D-579A-411B-C659DC6D4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28003A7-E7FD-9DD6-9E39-658B5209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C0DE6080-214C-1BB6-6121-4BE6598EFF3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E747EE0A-6E33-90CF-9F59-5476ED41C95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029273F-1697-E708-7876-4414B1AC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15" t="13856" r="10634" b="51373"/>
          <a:stretch/>
        </p:blipFill>
        <p:spPr>
          <a:xfrm>
            <a:off x="1312555" y="1524000"/>
            <a:ext cx="2425728" cy="4888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E20D76-3CFF-8FCC-4088-321310B395A8}"/>
              </a:ext>
            </a:extLst>
          </p:cNvPr>
          <p:cNvSpPr/>
          <p:nvPr/>
        </p:nvSpPr>
        <p:spPr>
          <a:xfrm>
            <a:off x="2026024" y="2608729"/>
            <a:ext cx="941294" cy="20618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4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3FB3C-AAB0-26D6-F5C9-A57BC632E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AD866F0-437B-E367-FE90-C9C0027F8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2F4DD34C-9DAA-BA5D-78FA-508214C2741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0224BFDA-347F-1612-216D-70EC820E3E1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22ECB8E-46AC-8E14-0C3B-FE2C5E83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15" t="13856" r="10634" b="51373"/>
          <a:stretch/>
        </p:blipFill>
        <p:spPr>
          <a:xfrm>
            <a:off x="1312555" y="1524000"/>
            <a:ext cx="2425728" cy="4888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FA12B3-DD2D-C1E5-56C1-84839BDEAD55}"/>
              </a:ext>
            </a:extLst>
          </p:cNvPr>
          <p:cNvSpPr/>
          <p:nvPr/>
        </p:nvSpPr>
        <p:spPr>
          <a:xfrm>
            <a:off x="2026024" y="2608729"/>
            <a:ext cx="941294" cy="20618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E69B085-A594-D0CE-5B54-876665C8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535" t="61830" r="2354" b="33203"/>
          <a:stretch/>
        </p:blipFill>
        <p:spPr>
          <a:xfrm>
            <a:off x="2808780" y="1864186"/>
            <a:ext cx="8818445" cy="627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B12D9B-2D1F-A574-5CFD-4E09BDF19BB2}"/>
              </a:ext>
            </a:extLst>
          </p:cNvPr>
          <p:cNvSpPr/>
          <p:nvPr/>
        </p:nvSpPr>
        <p:spPr>
          <a:xfrm>
            <a:off x="9592235" y="1864186"/>
            <a:ext cx="2034990" cy="35009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24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5846E-0077-8C1A-9E42-BCB2D3880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34032E5-02F6-92C8-BADB-26F76B8E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CDB57F1D-55D1-CDD5-7FC4-A4CF77E95B55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BD46F7D-2607-F9A7-EDDE-D7C6E733CF79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962C54-7A01-46EC-3306-9B48B19B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15" t="13856" r="10634" b="51373"/>
          <a:stretch/>
        </p:blipFill>
        <p:spPr>
          <a:xfrm>
            <a:off x="1312555" y="1524000"/>
            <a:ext cx="2425728" cy="4888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19FE44-F14D-CC2E-355B-7A16FEA36ED6}"/>
              </a:ext>
            </a:extLst>
          </p:cNvPr>
          <p:cNvSpPr/>
          <p:nvPr/>
        </p:nvSpPr>
        <p:spPr>
          <a:xfrm>
            <a:off x="2026024" y="2608729"/>
            <a:ext cx="941294" cy="20618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53D54B-0140-35BA-73E1-CD509B9D3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535" t="61830" r="2354" b="33203"/>
          <a:stretch/>
        </p:blipFill>
        <p:spPr>
          <a:xfrm>
            <a:off x="2808780" y="1864186"/>
            <a:ext cx="8818445" cy="627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267F08-4D25-2055-83B8-BBDF61CA1BE4}"/>
              </a:ext>
            </a:extLst>
          </p:cNvPr>
          <p:cNvSpPr/>
          <p:nvPr/>
        </p:nvSpPr>
        <p:spPr>
          <a:xfrm>
            <a:off x="9592235" y="1864186"/>
            <a:ext cx="2034990" cy="35009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EEFAE4CB-FADA-41D0-B95F-682D97AC589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68471" y="2214280"/>
            <a:ext cx="5208498" cy="138718"/>
          </a:xfrm>
          <a:prstGeom prst="curvedConnector3">
            <a:avLst>
              <a:gd name="adj1" fmla="val -6799"/>
            </a:avLst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063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096EB-AD32-1B51-FA82-0E15D6364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BD4F1CF-DA21-47CD-B912-CEF13681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814140DE-D030-28B5-9375-8C9D10501E7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98DF1839-8C03-933C-9229-45A9981DEEC7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452D679-723A-0C34-137B-2025079C95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15" t="13856" r="10634" b="51373"/>
          <a:stretch/>
        </p:blipFill>
        <p:spPr>
          <a:xfrm>
            <a:off x="1312555" y="1524000"/>
            <a:ext cx="2425728" cy="4888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9EB7F4-4530-3903-BE18-55A773041D47}"/>
              </a:ext>
            </a:extLst>
          </p:cNvPr>
          <p:cNvSpPr/>
          <p:nvPr/>
        </p:nvSpPr>
        <p:spPr>
          <a:xfrm>
            <a:off x="2026024" y="2608729"/>
            <a:ext cx="941294" cy="20618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9D3CA7-A0AC-717D-4C7A-AE84C9A457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535" t="61830" r="2354" b="33203"/>
          <a:stretch/>
        </p:blipFill>
        <p:spPr>
          <a:xfrm>
            <a:off x="2808780" y="1864186"/>
            <a:ext cx="8818445" cy="627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58788B-8219-7100-A723-9A5F6FFF40DA}"/>
              </a:ext>
            </a:extLst>
          </p:cNvPr>
          <p:cNvSpPr/>
          <p:nvPr/>
        </p:nvSpPr>
        <p:spPr>
          <a:xfrm>
            <a:off x="9592235" y="1864186"/>
            <a:ext cx="2034990" cy="35009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B9CD640D-BF25-3FA3-42D0-A25DD5BFED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68471" y="2214280"/>
            <a:ext cx="5208498" cy="138718"/>
          </a:xfrm>
          <a:prstGeom prst="curvedConnector3">
            <a:avLst>
              <a:gd name="adj1" fmla="val -6799"/>
            </a:avLst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C8F341C-91F3-A04E-7FCF-597C92D72116}"/>
              </a:ext>
            </a:extLst>
          </p:cNvPr>
          <p:cNvSpPr/>
          <p:nvPr/>
        </p:nvSpPr>
        <p:spPr>
          <a:xfrm>
            <a:off x="3738283" y="2214279"/>
            <a:ext cx="645458" cy="20619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72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0054-CEAE-4BB8-00F1-0FD94999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7EE47EB-1299-6759-2B53-9F766F1C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8F807-1DAF-65CA-F8D2-2964F9EDE72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E7519BE7-620D-D10C-498F-C6F8949F1A1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4028BDA-D08E-CE9D-5130-31953C2E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15" t="13856" r="10634" b="51373"/>
          <a:stretch/>
        </p:blipFill>
        <p:spPr>
          <a:xfrm>
            <a:off x="1312555" y="1524000"/>
            <a:ext cx="2425728" cy="4888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B5F636-25F7-1EBA-97EF-4ACAA0A09E63}"/>
              </a:ext>
            </a:extLst>
          </p:cNvPr>
          <p:cNvSpPr/>
          <p:nvPr/>
        </p:nvSpPr>
        <p:spPr>
          <a:xfrm>
            <a:off x="2026024" y="2608729"/>
            <a:ext cx="941294" cy="20618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91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54725-C7C9-3780-3AA6-FDEF8C1D4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0BBA99A-291D-E504-BC00-02FDE7F6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B3958E40-EA2A-9D7B-185C-EF6345D5456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73B90D0-B517-F484-8D7C-0338E0EEF88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A441F6-EBA1-94AB-B0D4-47508CF5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15" t="13856" r="10634" b="51373"/>
          <a:stretch/>
        </p:blipFill>
        <p:spPr>
          <a:xfrm>
            <a:off x="1312555" y="1524000"/>
            <a:ext cx="2425728" cy="4888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4FB4A1-9295-B16C-BCA5-491C1163C9AB}"/>
              </a:ext>
            </a:extLst>
          </p:cNvPr>
          <p:cNvSpPr/>
          <p:nvPr/>
        </p:nvSpPr>
        <p:spPr>
          <a:xfrm>
            <a:off x="2026024" y="2608729"/>
            <a:ext cx="941294" cy="20618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FA9CD1A-D7E4-1E4D-4065-9982818DB9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 t="58170" r="2946" b="37386"/>
          <a:stretch/>
        </p:blipFill>
        <p:spPr>
          <a:xfrm>
            <a:off x="2808780" y="1873150"/>
            <a:ext cx="9287631" cy="566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6B891C-C9F0-ABFA-CE08-E723DA420BD8}"/>
              </a:ext>
            </a:extLst>
          </p:cNvPr>
          <p:cNvSpPr/>
          <p:nvPr/>
        </p:nvSpPr>
        <p:spPr>
          <a:xfrm>
            <a:off x="9475694" y="1864186"/>
            <a:ext cx="2620717" cy="35009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79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7950E-C18C-C30D-8D82-A6B019006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F384AC8-BD79-D3FB-4E92-974E76DE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D660FC1A-E7FB-8667-C3EF-D6B1C517C3A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6FF1A1EC-6E78-3D6D-CDD6-BA2CF468A441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25C25D9-2431-23C6-00B0-5C1E6860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15" t="13856" r="10634" b="51373"/>
          <a:stretch/>
        </p:blipFill>
        <p:spPr>
          <a:xfrm>
            <a:off x="1312555" y="1524000"/>
            <a:ext cx="2425728" cy="4888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0EA5A-038D-8F56-9FAA-B25F1E5F12C2}"/>
              </a:ext>
            </a:extLst>
          </p:cNvPr>
          <p:cNvSpPr/>
          <p:nvPr/>
        </p:nvSpPr>
        <p:spPr>
          <a:xfrm>
            <a:off x="2026024" y="2608729"/>
            <a:ext cx="941294" cy="20618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032D919-F3BC-7972-598D-FE9D7D6C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 t="58170" r="2946" b="37386"/>
          <a:stretch/>
        </p:blipFill>
        <p:spPr>
          <a:xfrm>
            <a:off x="2808780" y="1873150"/>
            <a:ext cx="9287631" cy="5669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85169D-8B2F-2F42-F810-7E2186CE7365}"/>
              </a:ext>
            </a:extLst>
          </p:cNvPr>
          <p:cNvSpPr/>
          <p:nvPr/>
        </p:nvSpPr>
        <p:spPr>
          <a:xfrm>
            <a:off x="9475694" y="1864186"/>
            <a:ext cx="2620717" cy="35009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AF1CB039-05C3-4761-E18D-C9F95475605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71247" y="2214279"/>
            <a:ext cx="5405722" cy="89649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394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2AE01-1AB1-E1CF-65F1-4D38800F4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AAE4CCD-91F4-45A8-6644-CDDB1756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0F29DE27-B335-CEA4-005C-DC93C1709A64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A4FCA7A-56E0-F3F1-94E1-73EA9CBC2187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834B59-8D4B-3C13-034C-159FA23677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215" t="13856" r="10634" b="51373"/>
          <a:stretch/>
        </p:blipFill>
        <p:spPr>
          <a:xfrm>
            <a:off x="1312555" y="1524000"/>
            <a:ext cx="2425728" cy="4888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8A2764-7EA5-79FA-C13D-835D0EB60CD5}"/>
              </a:ext>
            </a:extLst>
          </p:cNvPr>
          <p:cNvSpPr/>
          <p:nvPr/>
        </p:nvSpPr>
        <p:spPr>
          <a:xfrm>
            <a:off x="2026024" y="2608729"/>
            <a:ext cx="941294" cy="20618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B4A1904-14E7-C2F0-520A-FD338A110E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 t="58170" r="2946" b="37386"/>
          <a:stretch/>
        </p:blipFill>
        <p:spPr>
          <a:xfrm>
            <a:off x="2808780" y="1873150"/>
            <a:ext cx="9287631" cy="5669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0F9A25-6DE4-CC29-B122-DEA080883249}"/>
              </a:ext>
            </a:extLst>
          </p:cNvPr>
          <p:cNvSpPr/>
          <p:nvPr/>
        </p:nvSpPr>
        <p:spPr>
          <a:xfrm>
            <a:off x="9475694" y="1864186"/>
            <a:ext cx="2620717" cy="35009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02D0CBEB-DDA4-3176-8F02-23DF1BF47CD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71247" y="2214279"/>
            <a:ext cx="5405722" cy="89649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6893146-316C-A104-9E6D-B4BD6355882E}"/>
              </a:ext>
            </a:extLst>
          </p:cNvPr>
          <p:cNvSpPr/>
          <p:nvPr/>
        </p:nvSpPr>
        <p:spPr>
          <a:xfrm>
            <a:off x="4303060" y="2160251"/>
            <a:ext cx="645458" cy="20619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49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90C22-D4CE-C70C-831F-8409094D20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A4E2A-A4EC-203D-897A-43A49C2488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3C16B9-6A87-FEC7-EF97-6D274045424A}"/>
              </a:ext>
            </a:extLst>
          </p:cNvPr>
          <p:cNvSpPr txBox="1">
            <a:spLocks/>
          </p:cNvSpPr>
          <p:nvPr/>
        </p:nvSpPr>
        <p:spPr>
          <a:xfrm>
            <a:off x="5801710" y="2719963"/>
            <a:ext cx="5729029" cy="6018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10428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199AF-0F42-3A3A-27A0-813202462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91AF9E7-3040-6042-8587-15F941D74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716" y="3184199"/>
            <a:ext cx="5860567" cy="489602"/>
          </a:xfrm>
        </p:spPr>
        <p:txBody>
          <a:bodyPr/>
          <a:lstStyle/>
          <a:p>
            <a:r>
              <a:rPr lang="en-US" dirty="0"/>
              <a:t>Its that simp</a:t>
            </a:r>
            <a:r>
              <a:rPr lang="en-US" dirty="0">
                <a:solidFill>
                  <a:schemeClr val="bg1"/>
                </a:solidFill>
              </a:rPr>
              <a:t>le!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941DECD5-BED0-4771-B5E8-7C114EB580E4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043E16A-7C2D-F3D7-10AE-51B8F73B9C3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382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973868"/>
            <a:ext cx="3670643" cy="17318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Murtaza Mister</a:t>
            </a:r>
          </a:p>
          <a:p>
            <a:pPr>
              <a:lnSpc>
                <a:spcPct val="100000"/>
              </a:lnSpc>
            </a:pPr>
            <a:r>
              <a:rPr lang="en-US" dirty="0"/>
              <a:t>Eshwar Chaitanya Sarampati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1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2790" y="1715339"/>
            <a:ext cx="5753520" cy="631867"/>
          </a:xfrm>
        </p:spPr>
        <p:txBody>
          <a:bodyPr/>
          <a:lstStyle/>
          <a:p>
            <a:r>
              <a:rPr lang="en-US" dirty="0"/>
              <a:t>DTW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1805" y="2481378"/>
            <a:ext cx="5257800" cy="631867"/>
          </a:xfrm>
        </p:spPr>
        <p:txBody>
          <a:bodyPr/>
          <a:lstStyle/>
          <a:p>
            <a:pPr>
              <a:buNone/>
            </a:pPr>
            <a:r>
              <a:rPr lang="en-US" dirty="0"/>
              <a:t>Dynamic time warping, to eliminate the time and speed differences across various individuals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D9B5BCF7-83AF-F5C9-0423-147C64DDC5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2790" y="3451266"/>
            <a:ext cx="5753520" cy="631867"/>
          </a:xfrm>
        </p:spPr>
        <p:txBody>
          <a:bodyPr/>
          <a:lstStyle/>
          <a:p>
            <a:r>
              <a:rPr lang="en-US" dirty="0"/>
              <a:t>Issues?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94CC2695-FBEB-3190-E800-570E546F9F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1805" y="4202631"/>
            <a:ext cx="5257800" cy="760846"/>
          </a:xfrm>
        </p:spPr>
        <p:txBody>
          <a:bodyPr/>
          <a:lstStyle/>
          <a:p>
            <a:pPr>
              <a:buNone/>
            </a:pPr>
            <a:r>
              <a:rPr lang="en-US" dirty="0"/>
              <a:t>Change of orientation is not an issue.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97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C7D6B-E04D-3A94-11DA-DEA2BE93F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188E407-E8A5-09A6-BDF3-8DCB69641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parameters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BD5BDA5-7979-5992-BD4D-DB52619DDE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CD209C5A-9624-6EE3-3655-F66FB053CEA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62E00E7A-3E13-34D6-9B53-D1417AD7D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83" y="2442158"/>
            <a:ext cx="9629063" cy="180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4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D61DB-A97A-3327-A643-6B91D1220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5D231F6-ADFE-35D2-FC03-960116A2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&amp; verifications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4C24AB6E-2707-BD8F-D01E-44CAFC7ECCE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9ACF59CF-5D5F-0352-AE2A-16CEB1724B5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251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74F54-ACAF-C7B4-902E-C195336AD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D0D4DD-A797-D439-E98E-10AEB1979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884982"/>
            <a:ext cx="9710747" cy="979204"/>
          </a:xfrm>
        </p:spPr>
        <p:txBody>
          <a:bodyPr/>
          <a:lstStyle/>
          <a:p>
            <a:r>
              <a:rPr lang="en-US" dirty="0"/>
              <a:t>Type of data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1E8A9D42-8651-BC5F-1C9F-DFC4DB8452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7426" y="313880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8A6D5577-F0EE-03C0-6AFA-7E5D77151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C8C8B9-E8E6-1179-4F0C-A346CEE7D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CEB68-DA22-D78A-3C2E-DCC0E24D9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D7283C1-2022-9D17-F837-FA6416C6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44" y="1560406"/>
            <a:ext cx="7360024" cy="244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6C4985F-C64C-01B9-E040-A8F75589D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66" y="4137200"/>
            <a:ext cx="8184776" cy="272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554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D00B8-077B-4138-F916-417B50D56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B5D4E2-998C-194C-4282-A6254ED5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884982"/>
            <a:ext cx="9710747" cy="979204"/>
          </a:xfrm>
        </p:spPr>
        <p:txBody>
          <a:bodyPr/>
          <a:lstStyle/>
          <a:p>
            <a:r>
              <a:rPr lang="en-US" dirty="0"/>
              <a:t>Right tilts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16D8AF9-3724-F8CA-D30F-42B5F84E4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7426" y="313880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6F6F61DF-2350-F13F-83CD-F38FB6ADA1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71DD11-44FE-602B-1510-869A7CAC3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140D3-994B-E2F3-34EA-399CD1C396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DACAA6-AE8C-F8F3-F6EF-DF09248BA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249" y="1523930"/>
            <a:ext cx="6759618" cy="224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268C6C-2439-BE60-F84A-AF6E9EF63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2" y="3883626"/>
            <a:ext cx="7978391" cy="265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17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B9607-F7F5-8D90-4FA3-3272D7D54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84FF702-BFAD-8434-DE32-9E743480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884982"/>
            <a:ext cx="9710747" cy="979204"/>
          </a:xfrm>
        </p:spPr>
        <p:txBody>
          <a:bodyPr/>
          <a:lstStyle/>
          <a:p>
            <a:r>
              <a:rPr lang="en-US" dirty="0"/>
              <a:t>Left tilts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2D8607EF-6F2B-205D-D64D-888E8C6A2A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7426" y="313880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BFEF80CE-B59E-78FA-1247-2F07FFCD11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DC27FF-5253-2587-44A1-94A841212E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breakneck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68B247-C476-E623-C905-7404F4E581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2FB668-1F9C-97D6-D0E7-5F61E4DDA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3351"/>
            <a:ext cx="7270632" cy="24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8B0EE54-A8B8-3D54-8197-797B8E7D7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321" y="3818375"/>
            <a:ext cx="8795657" cy="292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110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Win32.potx" id="{80F03410-3B38-45A0-935B-4BE6FE1E6CFD}" vid="{B74EBAAB-C1F2-42E7-A669-BC3A21FA62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246</TotalTime>
  <Words>181</Words>
  <Application>Microsoft Office PowerPoint</Application>
  <PresentationFormat>Widescreen</PresentationFormat>
  <Paragraphs>117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Arial Black</vt:lpstr>
      <vt:lpstr>Avenir Next LT Pro</vt:lpstr>
      <vt:lpstr>Calibri</vt:lpstr>
      <vt:lpstr>Office Theme</vt:lpstr>
      <vt:lpstr>Breakneck</vt:lpstr>
      <vt:lpstr>AGENDA</vt:lpstr>
      <vt:lpstr>PowerPoint Presentation</vt:lpstr>
      <vt:lpstr>Methodology</vt:lpstr>
      <vt:lpstr>System parameters</vt:lpstr>
      <vt:lpstr>Dataset &amp; verifications</vt:lpstr>
      <vt:lpstr>Type of data</vt:lpstr>
      <vt:lpstr>Right tilts</vt:lpstr>
      <vt:lpstr>Left tilts</vt:lpstr>
      <vt:lpstr>Front nod</vt:lpstr>
      <vt:lpstr>Back nod</vt:lpstr>
      <vt:lpstr>Sleeping left tilt</vt:lpstr>
      <vt:lpstr>Sleeping Right tilt</vt:lpstr>
      <vt:lpstr>Experiments</vt:lpstr>
      <vt:lpstr>Left-right while sitting</vt:lpstr>
      <vt:lpstr>Left-right while walking</vt:lpstr>
      <vt:lpstr>Left-right while cycling</vt:lpstr>
      <vt:lpstr>Setup</vt:lpstr>
      <vt:lpstr>setup</vt:lpstr>
      <vt:lpstr>setup</vt:lpstr>
      <vt:lpstr>setup</vt:lpstr>
      <vt:lpstr>usage</vt:lpstr>
      <vt:lpstr>usage</vt:lpstr>
      <vt:lpstr>usage</vt:lpstr>
      <vt:lpstr>usage</vt:lpstr>
      <vt:lpstr>usage</vt:lpstr>
      <vt:lpstr>usage</vt:lpstr>
      <vt:lpstr>usage</vt:lpstr>
      <vt:lpstr>usage</vt:lpstr>
      <vt:lpstr>Its that simple!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Murtaza Akil Mister</dc:creator>
  <cp:lastModifiedBy>Murtaza Akil Mister</cp:lastModifiedBy>
  <cp:revision>67</cp:revision>
  <dcterms:created xsi:type="dcterms:W3CDTF">2024-09-16T21:18:51Z</dcterms:created>
  <dcterms:modified xsi:type="dcterms:W3CDTF">2024-12-14T05:22:12Z</dcterms:modified>
</cp:coreProperties>
</file>